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886BC1E-9E3D-4FF2-8697-6A608F84BA90}" type="datetimeFigureOut">
              <a:rPr lang="en-US" smtClean="0"/>
              <a:t>05/29/2011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33560A-F4B0-4F31-B042-F4A7453EED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Tetris and Genetic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Club 5/30/2011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3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makes sense to penalize height since when all the blocks are stacked up to the top, you lose: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also makes sense to reward clears.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pic>
        <p:nvPicPr>
          <p:cNvPr id="4098" name="Picture 2" descr="http://i.imgur.com/jDwW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77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also makes sense to penalize holes and blockades: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pic>
        <p:nvPicPr>
          <p:cNvPr id="5122" name="Picture 2" descr="http://i.imgur.com/O53t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253542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.imgur.com/xUxu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07355"/>
            <a:ext cx="2514600" cy="234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16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get a score for a position, we would use something like this:</a:t>
            </a:r>
          </a:p>
          <a:p>
            <a:pPr algn="ctr"/>
            <a:r>
              <a:rPr lang="en-US" b="1" dirty="0" smtClean="0"/>
              <a:t>Score </a:t>
            </a:r>
            <a:r>
              <a:rPr lang="en-US" b="1" dirty="0"/>
              <a:t>= A * Sum of Heights</a:t>
            </a:r>
            <a:br>
              <a:rPr lang="en-US" b="1" dirty="0"/>
            </a:br>
            <a:r>
              <a:rPr lang="en-US" b="1" dirty="0"/>
              <a:t>+ B * Number of Clears</a:t>
            </a:r>
            <a:br>
              <a:rPr lang="en-US" b="1" dirty="0"/>
            </a:br>
            <a:r>
              <a:rPr lang="en-US" b="1" dirty="0"/>
              <a:t>+ C * Number of Holes</a:t>
            </a:r>
            <a:br>
              <a:rPr lang="en-US" b="1" dirty="0"/>
            </a:br>
            <a:r>
              <a:rPr lang="en-US" b="1" dirty="0"/>
              <a:t>+ D * Number of </a:t>
            </a:r>
            <a:r>
              <a:rPr lang="en-US" b="1" dirty="0" smtClean="0"/>
              <a:t>Blockades</a:t>
            </a:r>
          </a:p>
          <a:p>
            <a:r>
              <a:rPr lang="en-US" dirty="0" smtClean="0"/>
              <a:t>Maybe A=-0.03, B=8.0, C=-7.5, D=-3.5?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together a </a:t>
            </a:r>
            <a:r>
              <a:rPr lang="en-US" dirty="0" err="1" smtClean="0"/>
              <a:t>tetris</a:t>
            </a:r>
            <a:r>
              <a:rPr lang="en-US" dirty="0" smtClean="0"/>
              <a:t> 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problem is we are choosing the </a:t>
            </a:r>
            <a:r>
              <a:rPr lang="en-US" dirty="0"/>
              <a:t>weights pretty much arbitrarily. They might work well or they might not, but we don’t really know whether there are better values for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Let’s solve this problem by using a genetic algorithm to find the best weights for the AI.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genetic algorithms?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 </a:t>
            </a:r>
            <a:r>
              <a:rPr lang="en-US" b="1" dirty="0"/>
              <a:t>chromosome</a:t>
            </a:r>
            <a:r>
              <a:rPr lang="en-US" dirty="0"/>
              <a:t> which expresses a possible solution to the problem as a </a:t>
            </a:r>
            <a:r>
              <a:rPr lang="en-US" dirty="0" smtClean="0"/>
              <a:t>string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fitness function</a:t>
            </a:r>
            <a:r>
              <a:rPr lang="en-US" dirty="0"/>
              <a:t> which takes a chromosome as input and returns a higher value for better </a:t>
            </a:r>
            <a:r>
              <a:rPr lang="en-US" dirty="0" smtClean="0"/>
              <a:t>solutions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population</a:t>
            </a:r>
            <a:r>
              <a:rPr lang="en-US" dirty="0"/>
              <a:t> which is just a set of many </a:t>
            </a:r>
            <a:r>
              <a:rPr lang="en-US" dirty="0" smtClean="0"/>
              <a:t>chromosomes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selection</a:t>
            </a:r>
            <a:r>
              <a:rPr lang="en-US" dirty="0"/>
              <a:t> method which determines how parents are selected for breeding from the </a:t>
            </a:r>
            <a:r>
              <a:rPr lang="en-US" dirty="0" smtClean="0"/>
              <a:t>population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crossover</a:t>
            </a:r>
            <a:r>
              <a:rPr lang="en-US" dirty="0"/>
              <a:t> operation which determines how parents combine to produce </a:t>
            </a:r>
            <a:r>
              <a:rPr lang="en-US" dirty="0" smtClean="0"/>
              <a:t>offspring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mutation</a:t>
            </a:r>
            <a:r>
              <a:rPr lang="en-US" dirty="0"/>
              <a:t> operation which determines how random deviations manifest themselves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write a genetic algorithm?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4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chromosome is pretty simple – just an array of four weights.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9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fitness function is also simple – the score is just the number of lines the AI runs for before it dies.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Fitness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going to use a form of tournament selection: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Method</a:t>
            </a:r>
            <a:endParaRPr lang="en-US" dirty="0"/>
          </a:p>
        </p:txBody>
      </p:sp>
      <p:pic>
        <p:nvPicPr>
          <p:cNvPr id="6146" name="Picture 2" descr="http://upload.wikimedia.org/wikipedia/commons/thumb/5/59/Deterministic-tournament-selection-3.svg/442px-Deterministic-tournament-selection-3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95599"/>
            <a:ext cx="6477000" cy="310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4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pretty simple, make the new chromosome by randomly choosing the four values from the parent chromosomes.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10% chance of a mutation – a chromosome that is different from either parent’s.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biology, evolution is a process driven by random mutations, yet it produces very good results over time.</a:t>
            </a:r>
          </a:p>
          <a:p>
            <a:r>
              <a:rPr lang="en-US" dirty="0" smtClean="0"/>
              <a:t>A genetic algorithm is derived from nature’s mechanism of evolution.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genetic algorithm?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we can play with the </a:t>
            </a:r>
            <a:r>
              <a:rPr lang="en-US" dirty="0" err="1" smtClean="0"/>
              <a:t>tetris</a:t>
            </a:r>
            <a:r>
              <a:rPr lang="en-US" dirty="0" smtClean="0"/>
              <a:t> now :D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6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evolution work?</a:t>
            </a:r>
            <a:endParaRPr lang="en-US" dirty="0"/>
          </a:p>
        </p:txBody>
      </p:sp>
      <p:pic>
        <p:nvPicPr>
          <p:cNvPr id="1026" name="Picture 2" descr="http://upload.wikimedia.org/wikipedia/commons/thumb/f/f3/Mutation_and_selection_diagram.svg/300px-Mutation_and_selection_diagra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648200" cy="421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93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Variation: Organisms in a population must be slightly different from one another.</a:t>
            </a:r>
          </a:p>
          <a:p>
            <a:r>
              <a:rPr lang="en-US" dirty="0"/>
              <a:t>Inheritance: Traits of parent organisms must be passed onto their offspring.</a:t>
            </a:r>
          </a:p>
          <a:p>
            <a:r>
              <a:rPr lang="en-US" dirty="0"/>
              <a:t>Limited space: Only some of the offspring in any generation is able to survive and pass on its genes.</a:t>
            </a:r>
          </a:p>
          <a:p>
            <a:r>
              <a:rPr lang="en-US" dirty="0"/>
              <a:t>Competition: Individuals that are more </a:t>
            </a:r>
            <a:r>
              <a:rPr lang="en-US" i="1" dirty="0"/>
              <a:t>fit</a:t>
            </a:r>
            <a:r>
              <a:rPr lang="en-US" dirty="0"/>
              <a:t> are more likely to pass on their genes to the next generation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mechanisms?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 </a:t>
            </a:r>
            <a:r>
              <a:rPr lang="en-US" b="1" dirty="0"/>
              <a:t>chromosome</a:t>
            </a:r>
            <a:r>
              <a:rPr lang="en-US" dirty="0"/>
              <a:t> which expresses a possible solution to the problem as a </a:t>
            </a:r>
            <a:r>
              <a:rPr lang="en-US" dirty="0" smtClean="0"/>
              <a:t>string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fitness function</a:t>
            </a:r>
            <a:r>
              <a:rPr lang="en-US" dirty="0"/>
              <a:t> which takes a chromosome as input and returns a higher value for better </a:t>
            </a:r>
            <a:r>
              <a:rPr lang="en-US" dirty="0" smtClean="0"/>
              <a:t>solutions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population</a:t>
            </a:r>
            <a:r>
              <a:rPr lang="en-US" dirty="0"/>
              <a:t> which is just a set of many </a:t>
            </a:r>
            <a:r>
              <a:rPr lang="en-US" dirty="0" smtClean="0"/>
              <a:t>chromosomes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selection</a:t>
            </a:r>
            <a:r>
              <a:rPr lang="en-US" dirty="0"/>
              <a:t> method which determines how parents are selected for breeding from the </a:t>
            </a:r>
            <a:r>
              <a:rPr lang="en-US" dirty="0" smtClean="0"/>
              <a:t>population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crossover</a:t>
            </a:r>
            <a:r>
              <a:rPr lang="en-US" dirty="0"/>
              <a:t> operation which determines how parents combine to produce </a:t>
            </a:r>
            <a:r>
              <a:rPr lang="en-US" dirty="0" smtClean="0"/>
              <a:t>offspring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dirty="0"/>
              <a:t>mutation</a:t>
            </a:r>
            <a:r>
              <a:rPr lang="en-US" dirty="0"/>
              <a:t> operation which determines how random deviations manifest themselves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write a genetic algorithm?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make a computer program to play </a:t>
            </a:r>
            <a:r>
              <a:rPr lang="en-US" dirty="0" err="1" smtClean="0"/>
              <a:t>tetris</a:t>
            </a:r>
            <a:r>
              <a:rPr lang="en-US" dirty="0" smtClean="0"/>
              <a:t>?</a:t>
            </a:r>
          </a:p>
          <a:p>
            <a:r>
              <a:rPr lang="en-US" dirty="0" smtClean="0"/>
              <a:t>More generally, how do you play </a:t>
            </a:r>
            <a:r>
              <a:rPr lang="en-US" dirty="0" err="1" smtClean="0"/>
              <a:t>tetris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Tetris 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I’m sure most of you know, in </a:t>
            </a:r>
            <a:r>
              <a:rPr lang="en-US" dirty="0" err="1"/>
              <a:t>tetris</a:t>
            </a:r>
            <a:r>
              <a:rPr lang="en-US" dirty="0"/>
              <a:t> you have blocks of four (</a:t>
            </a:r>
            <a:r>
              <a:rPr lang="en-US" i="1" dirty="0" err="1"/>
              <a:t>tetrominoes</a:t>
            </a:r>
            <a:r>
              <a:rPr lang="en-US" dirty="0"/>
              <a:t>) falling from the top of the board. The player moves and rotates the blocks and stacks them up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86200"/>
            <a:ext cx="2188973" cy="2362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3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the black outline is one of the places you can put the funny shaped block. And when a row is filled entirely with blocks (the row with the red outline below), you get a </a:t>
            </a:r>
            <a:r>
              <a:rPr lang="en-US" i="1" dirty="0"/>
              <a:t>clear</a:t>
            </a:r>
            <a:r>
              <a:rPr lang="en-US" dirty="0"/>
              <a:t>; that entire row is removed and the rest of the board is shifted down (often with a series of beeping noises and a small increase to your score):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pic>
        <p:nvPicPr>
          <p:cNvPr id="3074" name="Picture 2" descr="http://i.imgur.com/zvsp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985" y="4571259"/>
            <a:ext cx="1905000" cy="2055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2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going to make a method to score </a:t>
            </a:r>
            <a:r>
              <a:rPr lang="en-US" dirty="0" err="1" smtClean="0"/>
              <a:t>tetris</a:t>
            </a:r>
            <a:r>
              <a:rPr lang="en-US" dirty="0" smtClean="0"/>
              <a:t> positions (determine which positions are good and which are bad)</a:t>
            </a:r>
          </a:p>
          <a:p>
            <a:r>
              <a:rPr lang="en-US" dirty="0" smtClean="0"/>
              <a:t>The AI is going to go through each position and choose the best possible one.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Tetris AI - 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8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499</Words>
  <Application>Microsoft Office PowerPoint</Application>
  <PresentationFormat>On-screen Show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Waveform</vt:lpstr>
      <vt:lpstr>Tetris and Genetic Algorithms</vt:lpstr>
      <vt:lpstr>What is a genetic algorithm?</vt:lpstr>
      <vt:lpstr>How does evolution work?</vt:lpstr>
      <vt:lpstr>What are the mechanisms?</vt:lpstr>
      <vt:lpstr>How do you write a genetic algorithm?</vt:lpstr>
      <vt:lpstr>A Tetris AI</vt:lpstr>
      <vt:lpstr>Rules</vt:lpstr>
      <vt:lpstr>Rules</vt:lpstr>
      <vt:lpstr>Tetris AI - Outline</vt:lpstr>
      <vt:lpstr>Strategies</vt:lpstr>
      <vt:lpstr>Strategies</vt:lpstr>
      <vt:lpstr>Putting together a tetris AI</vt:lpstr>
      <vt:lpstr>What about genetic algorithms?</vt:lpstr>
      <vt:lpstr>How do you write a genetic algorithm?</vt:lpstr>
      <vt:lpstr>Chromosome</vt:lpstr>
      <vt:lpstr>Fitness Function</vt:lpstr>
      <vt:lpstr>Selection Method</vt:lpstr>
      <vt:lpstr>Crossover</vt:lpstr>
      <vt:lpstr>Mutation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Tetris and Genetic Algorithms</dc:title>
  <dc:creator>Student</dc:creator>
  <cp:lastModifiedBy>Student</cp:lastModifiedBy>
  <cp:revision>20</cp:revision>
  <dcterms:created xsi:type="dcterms:W3CDTF">2011-05-30T03:51:38Z</dcterms:created>
  <dcterms:modified xsi:type="dcterms:W3CDTF">2011-05-30T04:46:22Z</dcterms:modified>
</cp:coreProperties>
</file>